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8A50-63CB-4BDB-B873-3F15AEC1725F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DA9F014-6AAE-4F91-81FE-54D0C6DA865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8A50-63CB-4BDB-B873-3F15AEC1725F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9F014-6AAE-4F91-81FE-54D0C6DA86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8A50-63CB-4BDB-B873-3F15AEC1725F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9F014-6AAE-4F91-81FE-54D0C6DA86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8A50-63CB-4BDB-B873-3F15AEC1725F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9F014-6AAE-4F91-81FE-54D0C6DA865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8A50-63CB-4BDB-B873-3F15AEC1725F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DA9F014-6AAE-4F91-81FE-54D0C6DA865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8A50-63CB-4BDB-B873-3F15AEC1725F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9F014-6AAE-4F91-81FE-54D0C6DA865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8A50-63CB-4BDB-B873-3F15AEC1725F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9F014-6AAE-4F91-81FE-54D0C6DA865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8A50-63CB-4BDB-B873-3F15AEC1725F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9F014-6AAE-4F91-81FE-54D0C6DA86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8A50-63CB-4BDB-B873-3F15AEC1725F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9F014-6AAE-4F91-81FE-54D0C6DA86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8A50-63CB-4BDB-B873-3F15AEC1725F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9F014-6AAE-4F91-81FE-54D0C6DA865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8A50-63CB-4BDB-B873-3F15AEC1725F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DA9F014-6AAE-4F91-81FE-54D0C6DA865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EE98A50-63CB-4BDB-B873-3F15AEC1725F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DA9F014-6AAE-4F91-81FE-54D0C6DA865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Structures of the Heart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Valves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Valves are structures that allow blood to flow through </a:t>
            </a:r>
            <a:r>
              <a:rPr lang="en-US" sz="3600" b="1" u="sng" dirty="0" smtClean="0"/>
              <a:t>only one way (in one direction)</a:t>
            </a:r>
            <a:r>
              <a:rPr lang="en-US" sz="3600" dirty="0" smtClean="0"/>
              <a:t> when the heart contracts.  </a:t>
            </a:r>
          </a:p>
          <a:p>
            <a:r>
              <a:rPr lang="en-US" sz="3600" dirty="0" smtClean="0"/>
              <a:t>They open when the heart contracts, and close when the heart relaxes.</a:t>
            </a:r>
            <a:endParaRPr lang="en-US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Tricuspid Valve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Valve that separates right atrium from right ventricle.</a:t>
            </a:r>
          </a:p>
          <a:p>
            <a:r>
              <a:rPr lang="en-US" sz="3600" dirty="0" smtClean="0"/>
              <a:t>When the atriums contract, it opens and blood is pushed through.  When the ventricles contract, it closes and does not allow blood to flow through.</a:t>
            </a:r>
            <a:endParaRPr lang="en-US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Pulmonary Valve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Valve that separates the right ventricle and the pulmonary artery.  </a:t>
            </a:r>
          </a:p>
          <a:p>
            <a:r>
              <a:rPr lang="en-US" sz="3600" dirty="0" smtClean="0"/>
              <a:t>Valve opens when the ventricles contract and closes when ventricles relax.</a:t>
            </a:r>
            <a:endParaRPr lang="en-US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Mitral Valve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600" b="1" dirty="0" smtClean="0"/>
              <a:t>Valve that separates left atrium from the left ventricle.</a:t>
            </a:r>
          </a:p>
          <a:p>
            <a:r>
              <a:rPr lang="en-US" sz="3600" dirty="0" smtClean="0"/>
              <a:t>When the atriums contract, it opens and blood is pushed through.  When the ventricles contract, it closes and does not allow blood to flow through.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Aortic Valve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600" b="1" dirty="0" smtClean="0"/>
              <a:t>Valve that separates the left ventricle and the aorta.  </a:t>
            </a:r>
          </a:p>
          <a:p>
            <a:r>
              <a:rPr lang="en-US" sz="3600" dirty="0" smtClean="0"/>
              <a:t>Valve opens when the ventricles contract and closes when ventricles relax.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</TotalTime>
  <Words>171</Words>
  <Application>Microsoft Office PowerPoint</Application>
  <PresentationFormat>On-screen Show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Equity</vt:lpstr>
      <vt:lpstr>Structures of the Heart</vt:lpstr>
      <vt:lpstr>Valves</vt:lpstr>
      <vt:lpstr>Tricuspid Valve</vt:lpstr>
      <vt:lpstr>Pulmonary Valve</vt:lpstr>
      <vt:lpstr>Mitral Valve</vt:lpstr>
      <vt:lpstr>Aortic Valve</vt:lpstr>
    </vt:vector>
  </TitlesOfParts>
  <Company>School District of Holmen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Structures of the Heart</dc:title>
  <dc:creator>sdhsuper</dc:creator>
  <cp:lastModifiedBy>sdhsuper</cp:lastModifiedBy>
  <cp:revision>3</cp:revision>
  <dcterms:created xsi:type="dcterms:W3CDTF">2012-01-23T13:19:38Z</dcterms:created>
  <dcterms:modified xsi:type="dcterms:W3CDTF">2013-01-31T13:28:34Z</dcterms:modified>
</cp:coreProperties>
</file>